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12/23/2010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819150"/>
            <a:ext cx="9151938" cy="835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487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 Theme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1</cp:revision>
  <dcterms:created xsi:type="dcterms:W3CDTF">2010-12-23T22:32:08Z</dcterms:created>
  <dcterms:modified xsi:type="dcterms:W3CDTF">2010-12-23T22:32:31Z</dcterms:modified>
</cp:coreProperties>
</file>