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5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9/4/2010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t>‹Nº›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9/4/2010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9/4/2010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9/4/2010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9/4/2010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9/4/2010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9/4/2010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9/4/2010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9/4/2010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9/4/2010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9/4/2010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t>9/4/2010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t>‹Nº›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63688" y="332656"/>
            <a:ext cx="4668555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88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59633" y="260648"/>
            <a:ext cx="580473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8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35696" y="332656"/>
            <a:ext cx="5904656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93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55576" y="476672"/>
            <a:ext cx="7416824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02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99592" y="332656"/>
            <a:ext cx="7344816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52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67544" y="476672"/>
            <a:ext cx="784887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67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15616" y="332656"/>
            <a:ext cx="6963224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14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67544" y="404664"/>
            <a:ext cx="2517760" cy="6120680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3923928" y="332656"/>
            <a:ext cx="4536504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48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07704" y="0"/>
            <a:ext cx="5976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300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21</TotalTime>
  <Words>0</Words>
  <Application>Microsoft Office PowerPoint</Application>
  <PresentationFormat>Presentación en pantalla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Default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UNAB</dc:creator>
  <cp:lastModifiedBy>UNAB</cp:lastModifiedBy>
  <cp:revision>5</cp:revision>
  <dcterms:created xsi:type="dcterms:W3CDTF">2010-09-04T15:24:01Z</dcterms:created>
  <dcterms:modified xsi:type="dcterms:W3CDTF">2010-09-04T15:59:08Z</dcterms:modified>
</cp:coreProperties>
</file>