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A31D-77AA-4F0E-8161-5DBD84F1A9E4}" type="datetimeFigureOut">
              <a:rPr lang="es-ES_tradnl" smtClean="0"/>
              <a:pPr/>
              <a:t>04/08/2010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41DA-8E45-4280-95D9-C3FEE3C78E9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A31D-77AA-4F0E-8161-5DBD84F1A9E4}" type="datetimeFigureOut">
              <a:rPr lang="es-ES_tradnl" smtClean="0"/>
              <a:pPr/>
              <a:t>04/08/2010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41DA-8E45-4280-95D9-C3FEE3C78E9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A31D-77AA-4F0E-8161-5DBD84F1A9E4}" type="datetimeFigureOut">
              <a:rPr lang="es-ES_tradnl" smtClean="0"/>
              <a:pPr/>
              <a:t>04/08/2010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41DA-8E45-4280-95D9-C3FEE3C78E9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A31D-77AA-4F0E-8161-5DBD84F1A9E4}" type="datetimeFigureOut">
              <a:rPr lang="es-ES_tradnl" smtClean="0"/>
              <a:pPr/>
              <a:t>04/08/2010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41DA-8E45-4280-95D9-C3FEE3C78E9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A31D-77AA-4F0E-8161-5DBD84F1A9E4}" type="datetimeFigureOut">
              <a:rPr lang="es-ES_tradnl" smtClean="0"/>
              <a:pPr/>
              <a:t>04/08/2010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41DA-8E45-4280-95D9-C3FEE3C78E9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A31D-77AA-4F0E-8161-5DBD84F1A9E4}" type="datetimeFigureOut">
              <a:rPr lang="es-ES_tradnl" smtClean="0"/>
              <a:pPr/>
              <a:t>04/08/2010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41DA-8E45-4280-95D9-C3FEE3C78E9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A31D-77AA-4F0E-8161-5DBD84F1A9E4}" type="datetimeFigureOut">
              <a:rPr lang="es-ES_tradnl" smtClean="0"/>
              <a:pPr/>
              <a:t>04/08/2010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41DA-8E45-4280-95D9-C3FEE3C78E9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A31D-77AA-4F0E-8161-5DBD84F1A9E4}" type="datetimeFigureOut">
              <a:rPr lang="es-ES_tradnl" smtClean="0"/>
              <a:pPr/>
              <a:t>04/08/2010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41DA-8E45-4280-95D9-C3FEE3C78E9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A31D-77AA-4F0E-8161-5DBD84F1A9E4}" type="datetimeFigureOut">
              <a:rPr lang="es-ES_tradnl" smtClean="0"/>
              <a:pPr/>
              <a:t>04/08/2010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41DA-8E45-4280-95D9-C3FEE3C78E9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A31D-77AA-4F0E-8161-5DBD84F1A9E4}" type="datetimeFigureOut">
              <a:rPr lang="es-ES_tradnl" smtClean="0"/>
              <a:pPr/>
              <a:t>04/08/2010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41DA-8E45-4280-95D9-C3FEE3C78E9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A31D-77AA-4F0E-8161-5DBD84F1A9E4}" type="datetimeFigureOut">
              <a:rPr lang="es-ES_tradnl" smtClean="0"/>
              <a:pPr/>
              <a:t>04/08/2010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41DA-8E45-4280-95D9-C3FEE3C78E9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4A31D-77AA-4F0E-8161-5DBD84F1A9E4}" type="datetimeFigureOut">
              <a:rPr lang="es-ES_tradnl" smtClean="0"/>
              <a:pPr/>
              <a:t>04/08/2010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A41DA-8E45-4280-95D9-C3FEE3C78E9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332656"/>
            <a:ext cx="6034617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052736"/>
            <a:ext cx="568863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4"/>
            <a:ext cx="525658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813690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381642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052736"/>
            <a:ext cx="417646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388843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836712"/>
            <a:ext cx="417646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157504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4664"/>
            <a:ext cx="367240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861048"/>
            <a:ext cx="345638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374441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772816"/>
            <a:ext cx="4464496" cy="251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792088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482453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248106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0"/>
            <a:ext cx="637220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1062434"/>
            <a:ext cx="6785426" cy="5174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705678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3890413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692696"/>
            <a:ext cx="396044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374441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48680"/>
            <a:ext cx="5184576" cy="22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068960"/>
            <a:ext cx="504056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3888432" cy="290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268760"/>
            <a:ext cx="4392488" cy="369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39"/>
            <a:ext cx="3096344" cy="302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556792"/>
            <a:ext cx="482453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38100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84784"/>
            <a:ext cx="424204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32656"/>
            <a:ext cx="543339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980728"/>
            <a:ext cx="6038800" cy="4630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52736"/>
            <a:ext cx="6768752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42386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564904"/>
            <a:ext cx="27908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0</Words>
  <Application>Microsoft Office PowerPoint</Application>
  <PresentationFormat>Presentación en pantalla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WinuE</dc:creator>
  <cp:lastModifiedBy>WinuE</cp:lastModifiedBy>
  <cp:revision>8</cp:revision>
  <dcterms:created xsi:type="dcterms:W3CDTF">2010-08-03T21:09:41Z</dcterms:created>
  <dcterms:modified xsi:type="dcterms:W3CDTF">2010-08-04T00:36:25Z</dcterms:modified>
</cp:coreProperties>
</file>